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83" r:id="rId5"/>
    <p:sldId id="282" r:id="rId6"/>
    <p:sldId id="261" r:id="rId7"/>
    <p:sldId id="284" r:id="rId8"/>
    <p:sldId id="264" r:id="rId9"/>
    <p:sldId id="268" r:id="rId10"/>
    <p:sldId id="263" r:id="rId11"/>
    <p:sldId id="265" r:id="rId12"/>
    <p:sldId id="266" r:id="rId13"/>
    <p:sldId id="267" r:id="rId14"/>
    <p:sldId id="260" r:id="rId15"/>
    <p:sldId id="269" r:id="rId16"/>
    <p:sldId id="280" r:id="rId17"/>
    <p:sldId id="281" r:id="rId18"/>
    <p:sldId id="27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9" d="100"/>
          <a:sy n="139" d="100"/>
        </p:scale>
        <p:origin x="-8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6DD3-2D12-4B4D-BFF4-D41C9B6D133F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BE2A-B6A6-4ABC-A70A-37C8584C7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89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6DD3-2D12-4B4D-BFF4-D41C9B6D133F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BE2A-B6A6-4ABC-A70A-37C8584C7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2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6DD3-2D12-4B4D-BFF4-D41C9B6D133F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BE2A-B6A6-4ABC-A70A-37C8584C7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8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6DD3-2D12-4B4D-BFF4-D41C9B6D133F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BE2A-B6A6-4ABC-A70A-37C8584C7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5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6DD3-2D12-4B4D-BFF4-D41C9B6D133F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BE2A-B6A6-4ABC-A70A-37C8584C7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6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6DD3-2D12-4B4D-BFF4-D41C9B6D133F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BE2A-B6A6-4ABC-A70A-37C8584C7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0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6DD3-2D12-4B4D-BFF4-D41C9B6D133F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BE2A-B6A6-4ABC-A70A-37C8584C7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9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6DD3-2D12-4B4D-BFF4-D41C9B6D133F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BE2A-B6A6-4ABC-A70A-37C8584C7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6DD3-2D12-4B4D-BFF4-D41C9B6D133F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BE2A-B6A6-4ABC-A70A-37C8584C7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55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6DD3-2D12-4B4D-BFF4-D41C9B6D133F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BE2A-B6A6-4ABC-A70A-37C8584C7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8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6DD3-2D12-4B4D-BFF4-D41C9B6D133F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BE2A-B6A6-4ABC-A70A-37C8584C7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9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36DD3-2D12-4B4D-BFF4-D41C9B6D133F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7BE2A-B6A6-4ABC-A70A-37C8584C7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0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38600"/>
            <a:ext cx="24384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073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World Map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53439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713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Geographic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Topography</a:t>
            </a:r>
            <a:r>
              <a:rPr lang="en-US" dirty="0" smtClean="0"/>
              <a:t> is the study of the earth’s surface.  It is the study of the earth’s geographic or physical features.</a:t>
            </a:r>
          </a:p>
          <a:p>
            <a:r>
              <a:rPr lang="en-US" dirty="0" smtClean="0"/>
              <a:t>Mountains, deserts, plains, and rivers are examples of geographic or physical features.</a:t>
            </a:r>
          </a:p>
          <a:p>
            <a:r>
              <a:rPr lang="en-US" dirty="0" smtClean="0"/>
              <a:t>It is important to think about the effect of these features on humans.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713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Mountains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mountain</a:t>
            </a:r>
            <a:r>
              <a:rPr lang="en-US" dirty="0" smtClean="0"/>
              <a:t> is a natural elevation of the earth’s mass.  It generally has steep sides.</a:t>
            </a:r>
          </a:p>
          <a:p>
            <a:r>
              <a:rPr lang="en-US" dirty="0" smtClean="0"/>
              <a:t>It is difficult to farm on mountains.</a:t>
            </a:r>
          </a:p>
          <a:p>
            <a:r>
              <a:rPr lang="en-US" dirty="0" smtClean="0"/>
              <a:t>Mountains can prevent transportation, trade and communication</a:t>
            </a:r>
            <a:r>
              <a:rPr lang="en-US" dirty="0" smtClean="0"/>
              <a:t>.</a:t>
            </a:r>
          </a:p>
          <a:p>
            <a:r>
              <a:rPr lang="en-US" dirty="0"/>
              <a:t>Mountains can protect</a:t>
            </a:r>
          </a:p>
          <a:p>
            <a:pPr marL="0" indent="0">
              <a:buNone/>
            </a:pPr>
            <a:r>
              <a:rPr lang="en-US" dirty="0"/>
              <a:t>    people from invasions.</a:t>
            </a:r>
          </a:p>
          <a:p>
            <a:r>
              <a:rPr lang="en-US" dirty="0" smtClean="0"/>
              <a:t>Himalayas and Andes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3886200"/>
            <a:ext cx="380365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713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Deserts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desert</a:t>
            </a:r>
            <a:r>
              <a:rPr lang="en-US" dirty="0" smtClean="0"/>
              <a:t> is a dry, often sandy region of little rainfall, extreme temperatures and sparse vegetation.</a:t>
            </a:r>
          </a:p>
          <a:p>
            <a:r>
              <a:rPr lang="en-US" dirty="0" smtClean="0"/>
              <a:t>It is difficult to farm in a desert.</a:t>
            </a:r>
          </a:p>
          <a:p>
            <a:r>
              <a:rPr lang="en-US" dirty="0" smtClean="0"/>
              <a:t>Nomads live deserts and move from place to place.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347" y="4343400"/>
            <a:ext cx="3240212" cy="214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713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Tropical Rain Forests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tropical rain forest </a:t>
            </a:r>
            <a:r>
              <a:rPr lang="en-US" dirty="0" smtClean="0"/>
              <a:t>consists of many trees and plants, has a tropical climate and experiences significant rainfall. </a:t>
            </a:r>
          </a:p>
          <a:p>
            <a:r>
              <a:rPr lang="en-US" dirty="0" smtClean="0"/>
              <a:t>It is difficult to farm.  </a:t>
            </a:r>
          </a:p>
          <a:p>
            <a:r>
              <a:rPr lang="en-US" dirty="0" smtClean="0"/>
              <a:t>Slash-and-burn is used to farm </a:t>
            </a:r>
          </a:p>
          <a:p>
            <a:r>
              <a:rPr lang="en-US" dirty="0" smtClean="0"/>
              <a:t>Transportation and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communication </a:t>
            </a:r>
            <a:r>
              <a:rPr lang="en-US" dirty="0" smtClean="0"/>
              <a:t>are difficult.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638" y="3733800"/>
            <a:ext cx="2971801" cy="18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654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Savannas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savanna</a:t>
            </a:r>
            <a:r>
              <a:rPr lang="en-US" dirty="0" smtClean="0"/>
              <a:t> is a flat grassland in a tropical or subtropical region.</a:t>
            </a:r>
          </a:p>
          <a:p>
            <a:r>
              <a:rPr lang="en-US" dirty="0" smtClean="0"/>
              <a:t>People can farm.</a:t>
            </a:r>
          </a:p>
          <a:p>
            <a:r>
              <a:rPr lang="en-US" dirty="0" smtClean="0"/>
              <a:t>People can herd animals.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3648075" cy="239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211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Steppes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Steppe</a:t>
            </a:r>
            <a:r>
              <a:rPr lang="en-US" dirty="0" smtClean="0"/>
              <a:t> is a dry, cold, grassland that is found in all of the continents</a:t>
            </a:r>
            <a:r>
              <a:rPr lang="en-US" dirty="0" smtClean="0"/>
              <a:t> except Australia and Antarctica.</a:t>
            </a:r>
          </a:p>
          <a:p>
            <a:r>
              <a:rPr lang="en-US" dirty="0" smtClean="0"/>
              <a:t>Found usually between the desert and the forest.</a:t>
            </a:r>
          </a:p>
          <a:p>
            <a:r>
              <a:rPr lang="en-US" dirty="0" smtClean="0"/>
              <a:t>Very few people live there.</a:t>
            </a:r>
          </a:p>
          <a:p>
            <a:r>
              <a:rPr lang="en-US" dirty="0" smtClean="0"/>
              <a:t>Horses thrive in the Steppes.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3124200" cy="216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583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Geographic Landforms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Island</a:t>
            </a:r>
            <a:r>
              <a:rPr lang="en-US" dirty="0" smtClean="0"/>
              <a:t> is surrounded by water on 4 sides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Archipelago</a:t>
            </a:r>
            <a:r>
              <a:rPr lang="en-US" dirty="0" smtClean="0"/>
              <a:t> is a chain of islands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Peninsula </a:t>
            </a:r>
            <a:r>
              <a:rPr lang="en-US" dirty="0" smtClean="0"/>
              <a:t>is surrounded by water on 3 sides and by water on 1 side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Isthmus </a:t>
            </a:r>
            <a:r>
              <a:rPr lang="en-US" dirty="0" smtClean="0"/>
              <a:t>is a narrow stretch of land that connects 2 larger land masses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57400"/>
            <a:ext cx="15811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38600"/>
            <a:ext cx="1524000" cy="112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486400"/>
            <a:ext cx="21145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36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Summing it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effect does geography have on a person, society, culture, etc.?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041" y="2491462"/>
            <a:ext cx="3657917" cy="274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35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this lesson, students will be able to define or identify the following key words and concepts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Geography</a:t>
            </a:r>
          </a:p>
          <a:p>
            <a:pPr>
              <a:buFontTx/>
              <a:buChar char="-"/>
            </a:pPr>
            <a:r>
              <a:rPr lang="en-US" dirty="0" smtClean="0"/>
              <a:t>Five Themes of Geography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The Seven </a:t>
            </a:r>
            <a:r>
              <a:rPr lang="en-US" dirty="0" smtClean="0"/>
              <a:t>Continents and Five </a:t>
            </a:r>
            <a:r>
              <a:rPr lang="en-US" dirty="0" smtClean="0"/>
              <a:t>Oceans</a:t>
            </a:r>
          </a:p>
          <a:p>
            <a:pPr>
              <a:buFontTx/>
              <a:buChar char="-"/>
            </a:pPr>
            <a:r>
              <a:rPr lang="en-US" dirty="0" smtClean="0"/>
              <a:t>Critical Geographic Features and Effects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34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What is Geography?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Geography</a:t>
            </a:r>
            <a:r>
              <a:rPr lang="en-US" dirty="0" smtClean="0"/>
              <a:t> is the study of the earth and its geographic features.</a:t>
            </a:r>
          </a:p>
          <a:p>
            <a:r>
              <a:rPr lang="en-US" b="1" dirty="0" smtClean="0"/>
              <a:t>Geography</a:t>
            </a:r>
            <a:r>
              <a:rPr lang="en-US" dirty="0" smtClean="0"/>
              <a:t> is also the study of human life on the earth and the effects of human activity.</a:t>
            </a:r>
          </a:p>
          <a:p>
            <a:r>
              <a:rPr lang="en-US" b="1" dirty="0" smtClean="0"/>
              <a:t>Physical geography</a:t>
            </a:r>
            <a:r>
              <a:rPr lang="en-US" dirty="0" smtClean="0"/>
              <a:t>: think of deserts or mountains; the surface of the earth</a:t>
            </a:r>
          </a:p>
          <a:p>
            <a:r>
              <a:rPr lang="en-US" b="1" dirty="0" smtClean="0"/>
              <a:t>Human geography</a:t>
            </a:r>
            <a:r>
              <a:rPr lang="en-US" dirty="0" smtClean="0"/>
              <a:t>: think how people adapt to a particular environment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64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Five Themes of </a:t>
            </a:r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altLang="en-US" sz="2400" b="1" i="1" u="sng" dirty="0"/>
              <a:t>Location</a:t>
            </a:r>
            <a:r>
              <a:rPr lang="en-US" altLang="en-US" sz="2400" dirty="0"/>
              <a:t> – Geographers begin to study a place by finding where it is, or its location.</a:t>
            </a:r>
          </a:p>
          <a:p>
            <a:pPr marL="0" indent="0">
              <a:buNone/>
              <a:defRPr/>
            </a:pPr>
            <a:r>
              <a:rPr lang="en-US" altLang="en-US" sz="2400" b="1" i="1" u="sng" dirty="0"/>
              <a:t>Place</a:t>
            </a:r>
            <a:r>
              <a:rPr lang="en-US" altLang="en-US" sz="2400" b="1" i="1" dirty="0"/>
              <a:t> </a:t>
            </a:r>
            <a:r>
              <a:rPr lang="en-US" altLang="en-US" sz="2400" i="1" dirty="0"/>
              <a:t>– </a:t>
            </a:r>
            <a:r>
              <a:rPr lang="en-US" altLang="en-US" sz="2400" dirty="0"/>
              <a:t>Geographers study the physical and human features of a location.</a:t>
            </a:r>
          </a:p>
          <a:p>
            <a:pPr marL="0" indent="0">
              <a:buNone/>
              <a:defRPr/>
            </a:pPr>
            <a:r>
              <a:rPr lang="en-US" altLang="en-US" sz="2400" b="1" i="1" u="sng" dirty="0"/>
              <a:t>Human-Environment Interaction</a:t>
            </a:r>
            <a:r>
              <a:rPr lang="en-US" altLang="en-US" sz="2400" b="1" i="1" dirty="0"/>
              <a:t> </a:t>
            </a:r>
            <a:r>
              <a:rPr lang="en-US" altLang="en-US" sz="2400" i="1" dirty="0"/>
              <a:t>– </a:t>
            </a:r>
            <a:r>
              <a:rPr lang="en-US" altLang="en-US" sz="2400" dirty="0"/>
              <a:t>Geographers study how people affect or shape physical characteristics of their natural surroundings and how does their surroundings (environment) affect </a:t>
            </a:r>
            <a:r>
              <a:rPr lang="en-US" altLang="en-US" sz="2400" dirty="0" smtClean="0"/>
              <a:t>them</a:t>
            </a:r>
          </a:p>
          <a:p>
            <a:pPr marL="0" indent="0">
              <a:buNone/>
              <a:defRPr/>
            </a:pPr>
            <a:r>
              <a:rPr lang="en-US" altLang="en-US" sz="2400" b="1" i="1" u="sng" dirty="0"/>
              <a:t>Movement</a:t>
            </a:r>
            <a:r>
              <a:rPr lang="en-US" altLang="en-US" sz="2400" i="1" dirty="0"/>
              <a:t> –</a:t>
            </a:r>
            <a:r>
              <a:rPr lang="en-US" altLang="en-US" sz="2400" dirty="0"/>
              <a:t> Helps explain how people, goods, and ideas get from one place to another</a:t>
            </a:r>
            <a:r>
              <a:rPr lang="en-US" altLang="en-US" sz="2400" dirty="0" smtClean="0"/>
              <a:t>.</a:t>
            </a:r>
            <a:endParaRPr lang="en-US" altLang="en-US" sz="2400" dirty="0"/>
          </a:p>
          <a:p>
            <a:pPr marL="0" indent="0">
              <a:buNone/>
              <a:defRPr/>
            </a:pPr>
            <a:r>
              <a:rPr lang="en-US" altLang="en-US" sz="2400" b="1" i="1" u="sng" dirty="0"/>
              <a:t>Regions</a:t>
            </a:r>
            <a:r>
              <a:rPr lang="en-US" altLang="en-US" sz="2400" i="1" dirty="0"/>
              <a:t> –</a:t>
            </a:r>
            <a:r>
              <a:rPr lang="en-US" altLang="en-US" sz="2400" dirty="0"/>
              <a:t> Geographers compare the climate, land, population, or history of one place to another.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816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Hemispheres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earth is divided into hemispheres: Northern, Southern, Eastern and Western.</a:t>
            </a:r>
          </a:p>
          <a:p>
            <a:r>
              <a:rPr lang="en-US" dirty="0" smtClean="0"/>
              <a:t>The equator divides the Northern and Southern Hemisphere.</a:t>
            </a:r>
          </a:p>
          <a:p>
            <a:r>
              <a:rPr lang="en-US" dirty="0" smtClean="0"/>
              <a:t>The Prime Meridian divides the Eastern and Western Hemisphere.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267200"/>
            <a:ext cx="1739900" cy="225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4274050"/>
            <a:ext cx="1737360" cy="225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218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The Continents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continent</a:t>
            </a:r>
            <a:r>
              <a:rPr lang="en-US" dirty="0" smtClean="0"/>
              <a:t> is one of the seven principle land masses of the earth.</a:t>
            </a:r>
          </a:p>
          <a:p>
            <a:endParaRPr lang="en-US" dirty="0"/>
          </a:p>
          <a:p>
            <a:r>
              <a:rPr lang="en-US" dirty="0" smtClean="0"/>
              <a:t>There are seven continents: Africa, Antarctica, Asia, Australia, Europe, North America and South America.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713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The Continents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Western Hemisphere</a:t>
            </a:r>
            <a:r>
              <a:rPr lang="en-US" dirty="0" smtClean="0"/>
              <a:t>: North America, South America and part of Antarctica</a:t>
            </a:r>
          </a:p>
          <a:p>
            <a:r>
              <a:rPr lang="en-US" b="1" dirty="0" smtClean="0"/>
              <a:t>Eastern Hemisphere</a:t>
            </a:r>
            <a:r>
              <a:rPr lang="en-US" dirty="0" smtClean="0"/>
              <a:t>: Asia, Africa, Europe, Australia and part of Antarctica.</a:t>
            </a:r>
            <a:endParaRPr lang="en-US" dirty="0" smtClean="0"/>
          </a:p>
          <a:p>
            <a:r>
              <a:rPr lang="en-US" b="1" dirty="0" smtClean="0"/>
              <a:t>Northern Hemisphere</a:t>
            </a:r>
            <a:r>
              <a:rPr lang="en-US" dirty="0" smtClean="0"/>
              <a:t>: North America, Top of South America, Europe, Asia, and top half of Africa.</a:t>
            </a:r>
          </a:p>
          <a:p>
            <a:r>
              <a:rPr lang="en-US" b="1" dirty="0" smtClean="0"/>
              <a:t>Southern Hemisphere</a:t>
            </a:r>
            <a:r>
              <a:rPr lang="en-US" dirty="0" smtClean="0"/>
              <a:t>: Majority of South America, bottom half of Africa, Australia and Antarctica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60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Oceans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words “</a:t>
            </a:r>
            <a:r>
              <a:rPr lang="en-US" b="1" dirty="0" smtClean="0"/>
              <a:t>ocean</a:t>
            </a:r>
            <a:r>
              <a:rPr lang="en-US" dirty="0" smtClean="0"/>
              <a:t>” refers to the entire body of salt water that covers 70% of the earth’s surface.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As of 2000 there are five Oceans: Atlantic, Arctic, </a:t>
            </a:r>
            <a:r>
              <a:rPr lang="en-US" dirty="0"/>
              <a:t>I</a:t>
            </a:r>
            <a:r>
              <a:rPr lang="en-US" dirty="0" smtClean="0"/>
              <a:t>ndian, Pacific and Southern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713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Label the </a:t>
            </a:r>
            <a:r>
              <a:rPr lang="en-US" dirty="0" smtClean="0"/>
              <a:t>Continents and Oceans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2780"/>
            <a:ext cx="8305800" cy="506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001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92</TotalTime>
  <Words>686</Words>
  <Application>Microsoft Office PowerPoint</Application>
  <PresentationFormat>On-screen Show (4:3)</PresentationFormat>
  <Paragraphs>78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Geography</vt:lpstr>
      <vt:lpstr>Objective</vt:lpstr>
      <vt:lpstr>What is Geography?</vt:lpstr>
      <vt:lpstr>Five Themes of Geography</vt:lpstr>
      <vt:lpstr>Hemispheres</vt:lpstr>
      <vt:lpstr>The Continents</vt:lpstr>
      <vt:lpstr>The Continents</vt:lpstr>
      <vt:lpstr>Oceans</vt:lpstr>
      <vt:lpstr>Label the Continents and Oceans</vt:lpstr>
      <vt:lpstr>World Map</vt:lpstr>
      <vt:lpstr>Geographic Features</vt:lpstr>
      <vt:lpstr>Mountains</vt:lpstr>
      <vt:lpstr>Deserts</vt:lpstr>
      <vt:lpstr>Tropical Rain Forests</vt:lpstr>
      <vt:lpstr>Savannas</vt:lpstr>
      <vt:lpstr>Steppes</vt:lpstr>
      <vt:lpstr>Geographic Landforms</vt:lpstr>
      <vt:lpstr>Summing it Up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home</dc:creator>
  <cp:lastModifiedBy>Admin</cp:lastModifiedBy>
  <cp:revision>11</cp:revision>
  <dcterms:created xsi:type="dcterms:W3CDTF">2017-02-14T10:50:49Z</dcterms:created>
  <dcterms:modified xsi:type="dcterms:W3CDTF">2017-02-14T13:46:45Z</dcterms:modified>
</cp:coreProperties>
</file>